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7" r:id="rId3"/>
    <p:sldId id="257" r:id="rId4"/>
    <p:sldId id="265" r:id="rId5"/>
    <p:sldId id="266" r:id="rId6"/>
    <p:sldId id="268" r:id="rId7"/>
    <p:sldId id="258" r:id="rId8"/>
    <p:sldId id="270" r:id="rId9"/>
    <p:sldId id="273" r:id="rId10"/>
    <p:sldId id="276" r:id="rId11"/>
    <p:sldId id="274" r:id="rId12"/>
    <p:sldId id="275" r:id="rId13"/>
    <p:sldId id="277" r:id="rId14"/>
    <p:sldId id="259" r:id="rId15"/>
    <p:sldId id="278" r:id="rId16"/>
    <p:sldId id="293" r:id="rId17"/>
    <p:sldId id="283" r:id="rId18"/>
    <p:sldId id="280" r:id="rId19"/>
    <p:sldId id="281" r:id="rId20"/>
    <p:sldId id="282" r:id="rId21"/>
    <p:sldId id="286" r:id="rId22"/>
    <p:sldId id="279" r:id="rId23"/>
    <p:sldId id="287" r:id="rId24"/>
    <p:sldId id="288" r:id="rId25"/>
    <p:sldId id="290" r:id="rId26"/>
    <p:sldId id="289" r:id="rId27"/>
    <p:sldId id="260" r:id="rId28"/>
    <p:sldId id="291" r:id="rId29"/>
    <p:sldId id="262" r:id="rId30"/>
    <p:sldId id="264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6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7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801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20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8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3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4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7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1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3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1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2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2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ama28.com/portfoli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94719" y="1469774"/>
            <a:ext cx="10202562" cy="233610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6600" dirty="0"/>
              <a:t>ポートフォリオサイトの構築</a:t>
            </a:r>
            <a:br>
              <a:rPr kumimoji="1" lang="en-US" altLang="ja-JP" sz="6600" dirty="0"/>
            </a:br>
            <a:r>
              <a:rPr lang="ja-JP" altLang="en-US" sz="6600" dirty="0"/>
              <a:t>そして公開まで</a:t>
            </a:r>
            <a:endParaRPr kumimoji="1" lang="ja-JP" altLang="en-US" sz="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151184"/>
            <a:ext cx="9448800" cy="742091"/>
          </a:xfrm>
        </p:spPr>
        <p:txBody>
          <a:bodyPr/>
          <a:lstStyle/>
          <a:p>
            <a:pPr algn="r"/>
            <a:r>
              <a:rPr kumimoji="1" lang="ja-JP" altLang="en-US" dirty="0"/>
              <a:t>令和</a:t>
            </a:r>
            <a:r>
              <a:rPr kumimoji="1" lang="en-US" altLang="ja-JP" dirty="0"/>
              <a:t>2</a:t>
            </a:r>
            <a:r>
              <a:rPr kumimoji="1" lang="ja-JP" altLang="en-US" dirty="0"/>
              <a:t>年</a:t>
            </a:r>
            <a:r>
              <a:rPr kumimoji="1" lang="en-US" altLang="ja-JP" dirty="0"/>
              <a:t>4</a:t>
            </a:r>
            <a:r>
              <a:rPr kumimoji="1" lang="ja-JP" altLang="en-US" dirty="0"/>
              <a:t>月入所　</a:t>
            </a:r>
            <a:r>
              <a:rPr kumimoji="1" lang="en-US" altLang="ja-JP" dirty="0"/>
              <a:t>IT</a:t>
            </a:r>
            <a:r>
              <a:rPr kumimoji="1" lang="ja-JP" altLang="en-US" dirty="0"/>
              <a:t>生産サポート科　畑 優</a:t>
            </a:r>
          </a:p>
        </p:txBody>
      </p:sp>
    </p:spTree>
    <p:extLst>
      <p:ext uri="{BB962C8B-B14F-4D97-AF65-F5344CB8AC3E}">
        <p14:creationId xmlns:p14="http://schemas.microsoft.com/office/powerpoint/2010/main" val="34766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766454" y="3924923"/>
            <a:ext cx="8291945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エンジニア以外の人にも伝わりやすい</a:t>
            </a:r>
          </a:p>
        </p:txBody>
      </p:sp>
    </p:spTree>
    <p:extLst>
      <p:ext uri="{BB962C8B-B14F-4D97-AF65-F5344CB8AC3E}">
        <p14:creationId xmlns:p14="http://schemas.microsoft.com/office/powerpoint/2010/main" val="218293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dirty="0"/>
              <a:t>なぜ作ったのか</a:t>
            </a: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766455" y="392492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学んだことを見せたい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</p:spTree>
    <p:extLst>
      <p:ext uri="{BB962C8B-B14F-4D97-AF65-F5344CB8AC3E}">
        <p14:creationId xmlns:p14="http://schemas.microsoft.com/office/powerpoint/2010/main" val="42186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766455" y="392492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自分のモチベーション維持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</p:spTree>
    <p:extLst>
      <p:ext uri="{BB962C8B-B14F-4D97-AF65-F5344CB8AC3E}">
        <p14:creationId xmlns:p14="http://schemas.microsoft.com/office/powerpoint/2010/main" val="100111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どうやって作ったのか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95635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作成から公開までの流れ</a:t>
            </a:r>
          </a:p>
        </p:txBody>
      </p:sp>
      <p:sp>
        <p:nvSpPr>
          <p:cNvPr id="17" name="下矢印吹き出し 16"/>
          <p:cNvSpPr/>
          <p:nvPr/>
        </p:nvSpPr>
        <p:spPr>
          <a:xfrm>
            <a:off x="4307852" y="2783184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ローカル環境で作成</a:t>
            </a:r>
          </a:p>
        </p:txBody>
      </p:sp>
      <p:sp>
        <p:nvSpPr>
          <p:cNvPr id="18" name="下矢印吹き出し 17"/>
          <p:cNvSpPr/>
          <p:nvPr/>
        </p:nvSpPr>
        <p:spPr>
          <a:xfrm>
            <a:off x="4307852" y="3753917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インフラ構築</a:t>
            </a:r>
          </a:p>
        </p:txBody>
      </p:sp>
      <p:sp>
        <p:nvSpPr>
          <p:cNvPr id="19" name="下矢印吹き出し 18"/>
          <p:cNvSpPr/>
          <p:nvPr/>
        </p:nvSpPr>
        <p:spPr>
          <a:xfrm>
            <a:off x="4307852" y="4748741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サーバ環境に移行・調整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4307852" y="5743565"/>
            <a:ext cx="3042896" cy="592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公開</a:t>
            </a:r>
          </a:p>
        </p:txBody>
      </p:sp>
    </p:spTree>
    <p:extLst>
      <p:ext uri="{BB962C8B-B14F-4D97-AF65-F5344CB8AC3E}">
        <p14:creationId xmlns:p14="http://schemas.microsoft.com/office/powerpoint/2010/main" val="161109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ローカル環境で作成</a:t>
            </a: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3572112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フロントエンド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html, </a:t>
            </a:r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css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javascript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bootstrap4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バックエンド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Python</a:t>
            </a:r>
          </a:p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開発環境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フレームワーク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Flask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　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SQLite</a:t>
            </a:r>
            <a:endParaRPr kumimoji="1" lang="ja-JP" altLang="en-US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679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pic>
        <p:nvPicPr>
          <p:cNvPr id="7" name="コンテンツ プレースホルダー 6" descr="テキスト, 手紙&#10;&#10;自動的に生成された説明">
            <a:extLst>
              <a:ext uri="{FF2B5EF4-FFF2-40B4-BE49-F238E27FC236}">
                <a16:creationId xmlns:a16="http://schemas.microsoft.com/office/drawing/2014/main" id="{D8B16692-69D5-4423-8C7C-CA3F367FF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56" t="5428" r="3516" b="9285"/>
          <a:stretch/>
        </p:blipFill>
        <p:spPr>
          <a:xfrm>
            <a:off x="5963617" y="2353772"/>
            <a:ext cx="5980935" cy="4189012"/>
          </a:xfr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id="{ACB08647-0CE3-4130-8CF5-03B4EBEF3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9" t="3099" r="7159"/>
          <a:stretch/>
        </p:blipFill>
        <p:spPr>
          <a:xfrm>
            <a:off x="314057" y="2057401"/>
            <a:ext cx="5365750" cy="45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8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544F61B-379A-4B6D-AAC6-AC7B6443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3"/>
            <a:ext cx="10820400" cy="4044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サーバ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クラウド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Platform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ドメイン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Domains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ストレージ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Storage</a:t>
            </a:r>
          </a:p>
        </p:txBody>
      </p:sp>
      <p:pic>
        <p:nvPicPr>
          <p:cNvPr id="1026" name="Picture 2" descr="Google Cloud Platform とは | 株式会社トップゲート">
            <a:extLst>
              <a:ext uri="{FF2B5EF4-FFF2-40B4-BE49-F238E27FC236}">
                <a16:creationId xmlns:a16="http://schemas.microsoft.com/office/drawing/2014/main" id="{D8DB20ED-72D7-4A15-BB08-B191F95C6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85"/>
          <a:stretch/>
        </p:blipFill>
        <p:spPr bwMode="auto">
          <a:xfrm>
            <a:off x="6227935" y="2530116"/>
            <a:ext cx="4443211" cy="35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7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3056659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A21D92-CA1E-4F71-813E-2DBF58B5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/>
          <a:lstStyle/>
          <a:p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PaaS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(Platform as a Service)</a:t>
            </a: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App Engine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4813FF6-112E-4306-A1D0-59F86ABAB433}"/>
              </a:ext>
            </a:extLst>
          </p:cNvPr>
          <p:cNvSpPr txBox="1">
            <a:spLocks/>
          </p:cNvSpPr>
          <p:nvPr/>
        </p:nvSpPr>
        <p:spPr>
          <a:xfrm>
            <a:off x="1356580" y="3565577"/>
            <a:ext cx="947883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アプリケーションを開発するための環境を提供するクラウドサービス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E29D05C-81FD-4089-8453-711C80FA3C67}"/>
              </a:ext>
            </a:extLst>
          </p:cNvPr>
          <p:cNvSpPr txBox="1">
            <a:spLocks/>
          </p:cNvSpPr>
          <p:nvPr/>
        </p:nvSpPr>
        <p:spPr>
          <a:xfrm>
            <a:off x="403514" y="4484580"/>
            <a:ext cx="289988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利用して良かった点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DA75572-087D-4986-9173-48DE1AFB6291}"/>
              </a:ext>
            </a:extLst>
          </p:cNvPr>
          <p:cNvSpPr txBox="1">
            <a:spLocks/>
          </p:cNvSpPr>
          <p:nvPr/>
        </p:nvSpPr>
        <p:spPr>
          <a:xfrm>
            <a:off x="685800" y="5201715"/>
            <a:ext cx="10236551" cy="122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sz="2400" cap="none" dirty="0"/>
              <a:t>OS</a:t>
            </a:r>
            <a:r>
              <a:rPr lang="ja-JP" altLang="en-US" sz="2400" cap="none" dirty="0"/>
              <a:t>や</a:t>
            </a:r>
            <a:r>
              <a:rPr lang="en-US" altLang="ja-JP" sz="2400" cap="none" dirty="0"/>
              <a:t>DB</a:t>
            </a:r>
            <a:r>
              <a:rPr lang="ja-JP" altLang="en-US" sz="2400" cap="none" dirty="0"/>
              <a:t>の設定といったインフラまわりに時間をかけずに済むので、</a:t>
            </a:r>
            <a:endParaRPr lang="en-US" altLang="ja-JP" sz="2400" cap="none" dirty="0"/>
          </a:p>
          <a:p>
            <a:pPr algn="ctr">
              <a:lnSpc>
                <a:spcPct val="160000"/>
              </a:lnSpc>
            </a:pPr>
            <a:r>
              <a:rPr lang="ja-JP" altLang="en-US" sz="2400" cap="none" dirty="0"/>
              <a:t>ポートフォリオサイトの制作に集中できた。</a:t>
            </a:r>
          </a:p>
        </p:txBody>
      </p:sp>
      <p:pic>
        <p:nvPicPr>
          <p:cNvPr id="2050" name="Picture 2" descr="ゼロから始める Google App Engine の使い方（2017年） | あぱーブログ">
            <a:extLst>
              <a:ext uri="{FF2B5EF4-FFF2-40B4-BE49-F238E27FC236}">
                <a16:creationId xmlns:a16="http://schemas.microsoft.com/office/drawing/2014/main" id="{BE57A4ED-DC9F-4E51-97CF-120EBF200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3" b="22412"/>
          <a:stretch/>
        </p:blipFill>
        <p:spPr bwMode="auto">
          <a:xfrm>
            <a:off x="6832242" y="2237104"/>
            <a:ext cx="3123080" cy="9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7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9953" y="1675603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サーバ環境に移行・調整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AC3D221-3D94-4836-8B7F-9867459F4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8630"/>
            <a:ext cx="10820400" cy="3250055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ローカル環境で作ったものをクラウド環境に移す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GCP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Shell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を使用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OS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Debian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ベースの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。なので、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コマンド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で操作する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データベースの変更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の基本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DB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</a:t>
            </a: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なので、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で運用できるようにコードを変更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61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何を作ったのか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159283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253C0D8-11A3-4AC7-924F-216C5738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公開（デプロイ）は１コードで完了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“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gcloud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app deploy”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CC593DE-F2A4-4DAA-A7B1-14E8E1464E40}"/>
              </a:ext>
            </a:extLst>
          </p:cNvPr>
          <p:cNvSpPr txBox="1">
            <a:spLocks/>
          </p:cNvSpPr>
          <p:nvPr/>
        </p:nvSpPr>
        <p:spPr>
          <a:xfrm>
            <a:off x="1659228" y="4302927"/>
            <a:ext cx="8873544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たったこれだけで、全世界に公開されました！</a:t>
            </a:r>
          </a:p>
        </p:txBody>
      </p:sp>
    </p:spTree>
    <p:extLst>
      <p:ext uri="{BB962C8B-B14F-4D97-AF65-F5344CB8AC3E}">
        <p14:creationId xmlns:p14="http://schemas.microsoft.com/office/powerpoint/2010/main" val="221341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7E9E55D-FE99-4897-A237-ABEF75A98AAF}"/>
              </a:ext>
            </a:extLst>
          </p:cNvPr>
          <p:cNvSpPr txBox="1">
            <a:spLocks/>
          </p:cNvSpPr>
          <p:nvPr/>
        </p:nvSpPr>
        <p:spPr>
          <a:xfrm>
            <a:off x="977724" y="2647100"/>
            <a:ext cx="10236551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公開するまでも大変でしたが、公開してからも大変でした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F698077-BD85-4A82-8F9E-02C9B46302BC}"/>
              </a:ext>
            </a:extLst>
          </p:cNvPr>
          <p:cNvSpPr txBox="1">
            <a:spLocks/>
          </p:cNvSpPr>
          <p:nvPr/>
        </p:nvSpPr>
        <p:spPr>
          <a:xfrm>
            <a:off x="3090395" y="4383252"/>
            <a:ext cx="6011208" cy="171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予期せぬエラー</a:t>
            </a:r>
            <a:endParaRPr lang="en-US" altLang="ja-JP" sz="3200" cap="none" dirty="0"/>
          </a:p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想定した挙動をしない</a:t>
            </a:r>
          </a:p>
        </p:txBody>
      </p:sp>
    </p:spTree>
    <p:extLst>
      <p:ext uri="{BB962C8B-B14F-4D97-AF65-F5344CB8AC3E}">
        <p14:creationId xmlns:p14="http://schemas.microsoft.com/office/powerpoint/2010/main" val="343962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C7FF9A0-3D4C-48B1-BC08-A6FA226AEDDE}"/>
              </a:ext>
            </a:extLst>
          </p:cNvPr>
          <p:cNvSpPr txBox="1">
            <a:spLocks/>
          </p:cNvSpPr>
          <p:nvPr/>
        </p:nvSpPr>
        <p:spPr>
          <a:xfrm>
            <a:off x="3534569" y="2563387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修正・更新する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C433F22-FDC5-442B-82F7-788B4DD1B85F}"/>
              </a:ext>
            </a:extLst>
          </p:cNvPr>
          <p:cNvSpPr txBox="1">
            <a:spLocks/>
          </p:cNvSpPr>
          <p:nvPr/>
        </p:nvSpPr>
        <p:spPr>
          <a:xfrm>
            <a:off x="3534565" y="4095518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0E176BD-1657-4C7F-BD52-C33406D665F4}"/>
              </a:ext>
            </a:extLst>
          </p:cNvPr>
          <p:cNvSpPr txBox="1">
            <a:spLocks/>
          </p:cNvSpPr>
          <p:nvPr/>
        </p:nvSpPr>
        <p:spPr>
          <a:xfrm>
            <a:off x="3534563" y="5544463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確認する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95E6240-D46F-490F-983E-EDFC7011B588}"/>
              </a:ext>
            </a:extLst>
          </p:cNvPr>
          <p:cNvSpPr txBox="1">
            <a:spLocks/>
          </p:cNvSpPr>
          <p:nvPr/>
        </p:nvSpPr>
        <p:spPr>
          <a:xfrm>
            <a:off x="403514" y="1656285"/>
            <a:ext cx="3872272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公開してから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E3A73F73-A8DC-43E8-AD89-CEF5E1B6BA37}"/>
              </a:ext>
            </a:extLst>
          </p:cNvPr>
          <p:cNvSpPr/>
          <p:nvPr/>
        </p:nvSpPr>
        <p:spPr>
          <a:xfrm>
            <a:off x="5138521" y="3512740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F058192F-F9E7-4C0D-A2B8-0ACFEB458749}"/>
              </a:ext>
            </a:extLst>
          </p:cNvPr>
          <p:cNvSpPr/>
          <p:nvPr/>
        </p:nvSpPr>
        <p:spPr>
          <a:xfrm>
            <a:off x="5138519" y="5034816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環状 17">
            <a:extLst>
              <a:ext uri="{FF2B5EF4-FFF2-40B4-BE49-F238E27FC236}">
                <a16:creationId xmlns:a16="http://schemas.microsoft.com/office/drawing/2014/main" id="{5CB3EECE-9717-4136-BDB1-2A7ACB32212C}"/>
              </a:ext>
            </a:extLst>
          </p:cNvPr>
          <p:cNvSpPr/>
          <p:nvPr/>
        </p:nvSpPr>
        <p:spPr>
          <a:xfrm rot="16200000" flipV="1">
            <a:off x="5207402" y="3409575"/>
            <a:ext cx="3306017" cy="2675983"/>
          </a:xfrm>
          <a:prstGeom prst="circular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作った結果はどうか</a:t>
            </a:r>
          </a:p>
        </p:txBody>
      </p:sp>
    </p:spTree>
    <p:extLst>
      <p:ext uri="{BB962C8B-B14F-4D97-AF65-F5344CB8AC3E}">
        <p14:creationId xmlns:p14="http://schemas.microsoft.com/office/powerpoint/2010/main" val="242895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629E75D-4B42-492D-BFB9-E2F7AA1CFBB3}"/>
              </a:ext>
            </a:extLst>
          </p:cNvPr>
          <p:cNvSpPr txBox="1">
            <a:spLocks/>
          </p:cNvSpPr>
          <p:nvPr/>
        </p:nvSpPr>
        <p:spPr>
          <a:xfrm>
            <a:off x="977724" y="2057401"/>
            <a:ext cx="10236551" cy="17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b="1" cap="none" dirty="0"/>
              <a:t>Web</a:t>
            </a:r>
            <a:r>
              <a:rPr lang="ja-JP" altLang="en-US" b="1" cap="none" dirty="0"/>
              <a:t>開発エンジニアとして採用されました！</a:t>
            </a:r>
          </a:p>
        </p:txBody>
      </p:sp>
      <p:pic>
        <p:nvPicPr>
          <p:cNvPr id="3074" name="Picture 2" descr="「採用」の書類のイラスト">
            <a:extLst>
              <a:ext uri="{FF2B5EF4-FFF2-40B4-BE49-F238E27FC236}">
                <a16:creationId xmlns:a16="http://schemas.microsoft.com/office/drawing/2014/main" id="{1D68FDCC-E279-4F13-B434-01E661D3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27" y="4404574"/>
            <a:ext cx="1231422" cy="15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バンザイをしている会社員たちのイラスト（男性1）">
            <a:extLst>
              <a:ext uri="{FF2B5EF4-FFF2-40B4-BE49-F238E27FC236}">
                <a16:creationId xmlns:a16="http://schemas.microsoft.com/office/drawing/2014/main" id="{04DC9C8D-909F-4F67-A9DE-BDCCAF37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96" y="4016911"/>
            <a:ext cx="1283871" cy="23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91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F680A0E-243F-4994-9ED3-4FFEDD87077B}"/>
              </a:ext>
            </a:extLst>
          </p:cNvPr>
          <p:cNvSpPr txBox="1">
            <a:spLocks/>
          </p:cNvSpPr>
          <p:nvPr/>
        </p:nvSpPr>
        <p:spPr>
          <a:xfrm>
            <a:off x="566232" y="2057401"/>
            <a:ext cx="10879424" cy="1767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600" b="1" cap="none" dirty="0"/>
              <a:t>自主的に継続して開発をしていたことが評価されました</a:t>
            </a:r>
          </a:p>
        </p:txBody>
      </p:sp>
    </p:spTree>
    <p:extLst>
      <p:ext uri="{BB962C8B-B14F-4D97-AF65-F5344CB8AC3E}">
        <p14:creationId xmlns:p14="http://schemas.microsoft.com/office/powerpoint/2010/main" val="116208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勉強の振り返り</a:t>
            </a:r>
          </a:p>
        </p:txBody>
      </p:sp>
    </p:spTree>
    <p:extLst>
      <p:ext uri="{BB962C8B-B14F-4D97-AF65-F5344CB8AC3E}">
        <p14:creationId xmlns:p14="http://schemas.microsoft.com/office/powerpoint/2010/main" val="81468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872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73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3805881"/>
            <a:ext cx="10820400" cy="2412804"/>
          </a:xfrm>
        </p:spPr>
        <p:txBody>
          <a:bodyPr/>
          <a:lstStyle/>
          <a:p>
            <a:r>
              <a:rPr kumimoji="1" lang="ja-JP" altLang="en-US" dirty="0"/>
              <a:t>公式のドキュメントやリファレンス</a:t>
            </a:r>
            <a:endParaRPr kumimoji="1" lang="en-US" altLang="ja-JP" dirty="0"/>
          </a:p>
          <a:p>
            <a:r>
              <a:rPr kumimoji="1" lang="en-US" altLang="ja-JP" dirty="0" err="1"/>
              <a:t>Qiita</a:t>
            </a:r>
            <a:endParaRPr kumimoji="1" lang="en-US" altLang="ja-JP" dirty="0"/>
          </a:p>
          <a:p>
            <a:r>
              <a:rPr lang="en-US" altLang="ja-JP" dirty="0" err="1"/>
              <a:t>Teratail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27886" y="2436497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エンジニアには検索する能力も必要</a:t>
            </a:r>
          </a:p>
        </p:txBody>
      </p:sp>
    </p:spTree>
    <p:extLst>
      <p:ext uri="{BB962C8B-B14F-4D97-AF65-F5344CB8AC3E}">
        <p14:creationId xmlns:p14="http://schemas.microsoft.com/office/powerpoint/2010/main" val="317582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52601" y="300799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cap="none" dirty="0"/>
              <a:t>自分の</a:t>
            </a:r>
            <a:r>
              <a:rPr lang="en-US" altLang="ja-JP" sz="4800" cap="none" dirty="0"/>
              <a:t>web</a:t>
            </a:r>
            <a:r>
              <a:rPr lang="ja-JP" altLang="en-US" sz="4800" cap="none" dirty="0"/>
              <a:t>サイトを作りました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485432" y="4538143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cap="none" dirty="0">
                <a:hlinkClick r:id="rId2"/>
              </a:rPr>
              <a:t>https://hama28.com/portfolio</a:t>
            </a:r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76120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4015946"/>
            <a:ext cx="10820400" cy="2202739"/>
          </a:xfrm>
        </p:spPr>
        <p:txBody>
          <a:bodyPr/>
          <a:lstStyle/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Paiza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スキルチェック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AtCoder</a:t>
            </a:r>
            <a:endParaRPr kumimoji="1" lang="ja-JP" altLang="en-US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792627" y="2421924"/>
            <a:ext cx="645640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自分の実力を客観視する</a:t>
            </a:r>
          </a:p>
        </p:txBody>
      </p:sp>
    </p:spTree>
    <p:extLst>
      <p:ext uri="{BB962C8B-B14F-4D97-AF65-F5344CB8AC3E}">
        <p14:creationId xmlns:p14="http://schemas.microsoft.com/office/powerpoint/2010/main" val="384796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41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4" name="コンテンツ プレースホルダー 3" descr="Portfolio - プロファイル 1 - Microsoft​ Edge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" t="7968" r="1940"/>
          <a:stretch/>
        </p:blipFill>
        <p:spPr>
          <a:xfrm>
            <a:off x="2685547" y="2182091"/>
            <a:ext cx="7258554" cy="4036147"/>
          </a:xfrm>
        </p:spPr>
      </p:pic>
    </p:spTree>
    <p:extLst>
      <p:ext uri="{BB962C8B-B14F-4D97-AF65-F5344CB8AC3E}">
        <p14:creationId xmlns:p14="http://schemas.microsoft.com/office/powerpoint/2010/main" val="153387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2" name="図 1" descr="Portfolio - プロファイル 1 - Microsoft​ Ed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7527" r="1411" b="630"/>
          <a:stretch/>
        </p:blipFill>
        <p:spPr>
          <a:xfrm>
            <a:off x="2753591" y="2917907"/>
            <a:ext cx="6712528" cy="3690710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1740478" y="2086332"/>
            <a:ext cx="8738755" cy="67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cap="none" dirty="0"/>
              <a:t>静的な</a:t>
            </a:r>
            <a:r>
              <a:rPr lang="en-US" altLang="ja-JP" sz="3200" cap="none" dirty="0"/>
              <a:t>web</a:t>
            </a:r>
            <a:r>
              <a:rPr lang="ja-JP" altLang="en-US" sz="3200" cap="none" dirty="0"/>
              <a:t>ページ以外にも色々作り公開しました</a:t>
            </a:r>
          </a:p>
        </p:txBody>
      </p:sp>
    </p:spTree>
    <p:extLst>
      <p:ext uri="{BB962C8B-B14F-4D97-AF65-F5344CB8AC3E}">
        <p14:creationId xmlns:p14="http://schemas.microsoft.com/office/powerpoint/2010/main" val="138011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なぜ作ったのか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33077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16336" y="764373"/>
            <a:ext cx="5344392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なぜ作ったのか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62991" y="288787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762991" y="4708643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</p:spTree>
    <p:extLst>
      <p:ext uri="{BB962C8B-B14F-4D97-AF65-F5344CB8AC3E}">
        <p14:creationId xmlns:p14="http://schemas.microsoft.com/office/powerpoint/2010/main" val="192724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483427" y="3671765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自分の実力をアピールできる</a:t>
            </a: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483427" y="483208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01584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766455" y="392492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他の求職者との差別化</a:t>
            </a:r>
          </a:p>
        </p:txBody>
      </p:sp>
    </p:spTree>
    <p:extLst>
      <p:ext uri="{BB962C8B-B14F-4D97-AF65-F5344CB8AC3E}">
        <p14:creationId xmlns:p14="http://schemas.microsoft.com/office/powerpoint/2010/main" val="3155668417"/>
      </p:ext>
    </p:extLst>
  </p:cSld>
  <p:clrMapOvr>
    <a:masterClrMapping/>
  </p:clrMapOvr>
</p:sld>
</file>

<file path=ppt/theme/theme1.xml><?xml version="1.0" encoding="utf-8"?>
<a:theme xmlns:a="http://schemas.openxmlformats.org/drawingml/2006/main" name="飛行機雲">
  <a:themeElements>
    <a:clrScheme name="飛行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行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行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TM04033937[[fn=飛行機雲]]</Template>
  <TotalTime>283</TotalTime>
  <Words>521</Words>
  <Application>Microsoft Office PowerPoint</Application>
  <PresentationFormat>ワイド画面</PresentationFormat>
  <Paragraphs>105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5" baseType="lpstr">
      <vt:lpstr>BIZ UDゴシック</vt:lpstr>
      <vt:lpstr>Arial</vt:lpstr>
      <vt:lpstr>Century Gothic</vt:lpstr>
      <vt:lpstr>飛行機雲</vt:lpstr>
      <vt:lpstr>ポートフォリオサイトの構築 そして公開まで</vt:lpstr>
      <vt:lpstr>PowerPoint プレゼンテーション</vt:lpstr>
      <vt:lpstr>何を作ったのか</vt:lpstr>
      <vt:lpstr>何を作ったのか</vt:lpstr>
      <vt:lpstr>何を作ったのか</vt:lpstr>
      <vt:lpstr>PowerPoint プレゼンテーション</vt:lpstr>
      <vt:lpstr>なぜ作ったのか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PowerPoint プレゼンテーション</vt:lpstr>
      <vt:lpstr>作った結果はどうか</vt:lpstr>
      <vt:lpstr>作った結果はどうか</vt:lpstr>
      <vt:lpstr>PowerPoint プレゼンテーション</vt:lpstr>
      <vt:lpstr>勉強の振り返り</vt:lpstr>
      <vt:lpstr>勉強の振り返り</vt:lpstr>
      <vt:lpstr>役立ったサイト</vt:lpstr>
      <vt:lpstr>役立ったサイト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アカウント</dc:creator>
  <cp:lastModifiedBy>hata hata</cp:lastModifiedBy>
  <cp:revision>22</cp:revision>
  <dcterms:created xsi:type="dcterms:W3CDTF">2020-10-21T02:28:33Z</dcterms:created>
  <dcterms:modified xsi:type="dcterms:W3CDTF">2020-10-23T14:45:32Z</dcterms:modified>
</cp:coreProperties>
</file>